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"/>
  </p:notesMasterIdLst>
  <p:sldIdLst>
    <p:sldId id="262" r:id="rId2"/>
  </p:sldIdLst>
  <p:sldSz cx="7556500" cy="10693400"/>
  <p:notesSz cx="7556500" cy="10693400"/>
  <p:defaultTextStyle>
    <a:defPPr>
      <a:defRPr lang="es-E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00" userDrawn="1">
          <p15:clr>
            <a:srgbClr val="A4A3A4"/>
          </p15:clr>
        </p15:guide>
        <p15:guide id="2" pos="23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18F9DF-1B1C-2627-2C4B-8A1CB68823FB}" name="Yolanda Martín" initials="YMM" userId="Yolanda Martí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9B4"/>
    <a:srgbClr val="9A9A9A"/>
    <a:srgbClr val="000000"/>
    <a:srgbClr val="E7E7E7"/>
    <a:srgbClr val="888888"/>
    <a:srgbClr val="CACACA"/>
    <a:srgbClr val="DEDEDE"/>
    <a:srgbClr val="D0D0D0"/>
    <a:srgbClr val="C4C4C4"/>
    <a:srgbClr val="EEC3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71" autoAdjust="0"/>
    <p:restoredTop sz="95020" autoAdjust="0"/>
  </p:normalViewPr>
  <p:slideViewPr>
    <p:cSldViewPr>
      <p:cViewPr>
        <p:scale>
          <a:sx n="76" d="100"/>
          <a:sy n="76" d="100"/>
        </p:scale>
        <p:origin x="2539" y="-715"/>
      </p:cViewPr>
      <p:guideLst>
        <p:guide orient="horz" pos="6200"/>
        <p:guide pos="23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14C78-687D-4A6F-94D0-78885EA5A653}" type="datetimeFigureOut">
              <a:rPr lang="es-ES" smtClean="0"/>
              <a:t>06/10/2025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C9BB6-1157-459D-BD03-3BFFC0731E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2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3B7103A-C4D9-DF05-08DA-CA06EE4D8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645" y="-1533629"/>
            <a:ext cx="5188069" cy="1333249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96D616D-DFDB-FF18-7615-5ED4F9D8C7FF}"/>
              </a:ext>
            </a:extLst>
          </p:cNvPr>
          <p:cNvSpPr/>
          <p:nvPr/>
        </p:nvSpPr>
        <p:spPr>
          <a:xfrm>
            <a:off x="570593" y="1091164"/>
            <a:ext cx="6469289" cy="8609777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10A5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88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E32405C-3EE8-B14A-0407-398BD3C11E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179" y="8045511"/>
            <a:ext cx="1002872" cy="1450900"/>
          </a:xfrm>
          <a:prstGeom prst="rect">
            <a:avLst/>
          </a:prstGeom>
        </p:spPr>
      </p:pic>
      <p:sp>
        <p:nvSpPr>
          <p:cNvPr id="15" name="Title 4"/>
          <p:cNvSpPr>
            <a:spLocks noGrp="1"/>
          </p:cNvSpPr>
          <p:nvPr>
            <p:ph type="title" hasCustomPrompt="1"/>
          </p:nvPr>
        </p:nvSpPr>
        <p:spPr>
          <a:xfrm>
            <a:off x="1081000" y="3100857"/>
            <a:ext cx="5394501" cy="2217890"/>
          </a:xfrm>
        </p:spPr>
        <p:txBody>
          <a:bodyPr tIns="0" bIns="0">
            <a:noAutofit/>
          </a:bodyPr>
          <a:lstStyle>
            <a:lvl1pPr>
              <a:defRPr sz="446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17" name="Marcador de texto 5"/>
          <p:cNvSpPr>
            <a:spLocks noGrp="1"/>
          </p:cNvSpPr>
          <p:nvPr>
            <p:ph type="body" sz="quarter" idx="12"/>
          </p:nvPr>
        </p:nvSpPr>
        <p:spPr>
          <a:xfrm>
            <a:off x="1081002" y="5420326"/>
            <a:ext cx="5394500" cy="11881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53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4B7AC15-A330-5D53-DA8F-9832DC68BAFF}"/>
              </a:ext>
            </a:extLst>
          </p:cNvPr>
          <p:cNvGrpSpPr/>
          <p:nvPr/>
        </p:nvGrpSpPr>
        <p:grpSpPr>
          <a:xfrm>
            <a:off x="7656849" y="793484"/>
            <a:ext cx="236791" cy="1658501"/>
            <a:chOff x="4551697" y="1429589"/>
            <a:chExt cx="904446" cy="1036514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EA4C9BF-3D48-11D6-077A-A624A88C53F8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60A75ABB-2F94-C08B-1BC7-CDF12A5E9108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F8E3091E-4BBD-93BC-487C-075CCA41DAC7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5D5328BC-E427-25CC-C980-EBDFE96F1C38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7657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D87E7EC-D782-1753-5F09-925B3A518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457" y="-2246523"/>
            <a:ext cx="5188069" cy="1333249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E32405C-3EE8-B14A-0407-398BD3C11E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59" y="7804557"/>
            <a:ext cx="1123636" cy="1625615"/>
          </a:xfrm>
          <a:prstGeom prst="rect">
            <a:avLst/>
          </a:prstGeom>
        </p:spPr>
      </p:pic>
      <p:sp>
        <p:nvSpPr>
          <p:cNvPr id="15" name="Title 4"/>
          <p:cNvSpPr>
            <a:spLocks noGrp="1"/>
          </p:cNvSpPr>
          <p:nvPr>
            <p:ph type="title" hasCustomPrompt="1"/>
          </p:nvPr>
        </p:nvSpPr>
        <p:spPr>
          <a:xfrm>
            <a:off x="607957" y="5748746"/>
            <a:ext cx="5394501" cy="2217890"/>
          </a:xfrm>
        </p:spPr>
        <p:txBody>
          <a:bodyPr tIns="0" bIns="0">
            <a:noAutofit/>
          </a:bodyPr>
          <a:lstStyle>
            <a:lvl1pPr>
              <a:defRPr sz="446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17" name="Marcador de texto 5"/>
          <p:cNvSpPr>
            <a:spLocks noGrp="1"/>
          </p:cNvSpPr>
          <p:nvPr>
            <p:ph type="body" sz="quarter" idx="12"/>
          </p:nvPr>
        </p:nvSpPr>
        <p:spPr>
          <a:xfrm>
            <a:off x="607959" y="8068215"/>
            <a:ext cx="5394500" cy="11881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53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EC78EDB-9B7C-161A-2112-90AD6EEAE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6042" y="7402552"/>
            <a:ext cx="1281374" cy="185382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25F6BE0-ED27-4005-AE30-17E581B33544}"/>
              </a:ext>
            </a:extLst>
          </p:cNvPr>
          <p:cNvGrpSpPr/>
          <p:nvPr/>
        </p:nvGrpSpPr>
        <p:grpSpPr>
          <a:xfrm>
            <a:off x="7656849" y="793484"/>
            <a:ext cx="236791" cy="1658501"/>
            <a:chOff x="4551697" y="1429589"/>
            <a:chExt cx="904446" cy="1036514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F0900FCC-EFE5-77ED-99E2-87954ED49023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6941D89-8E1E-CBCA-0EB1-933897EF23D8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3AF2004-82B0-10BE-CA55-1EF863C1F3F0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FB1F7B27-2595-DADE-B369-1AF974707387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225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0228" y="163057"/>
            <a:ext cx="5759903" cy="910020"/>
          </a:xfrm>
        </p:spPr>
        <p:txBody>
          <a:bodyPr anchor="b"/>
          <a:lstStyle>
            <a:lvl1pPr>
              <a:defRPr sz="2644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Marcador de texto 5">
            <a:extLst>
              <a:ext uri="{FF2B5EF4-FFF2-40B4-BE49-F238E27FC236}">
                <a16:creationId xmlns:a16="http://schemas.microsoft.com/office/drawing/2014/main" id="{A98F4F99-D5B9-4AD5-145F-39F2C7DCA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0268" y="1735654"/>
            <a:ext cx="6929082" cy="10686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322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C0E74E3-8AC5-96E6-CE7B-5C9B3311FB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0697" y="2930784"/>
            <a:ext cx="6929082" cy="6128902"/>
          </a:xfrm>
        </p:spPr>
        <p:txBody>
          <a:bodyPr>
            <a:normAutofit/>
          </a:bodyPr>
          <a:lstStyle>
            <a:lvl1pPr>
              <a:defRPr sz="1157">
                <a:solidFill>
                  <a:schemeClr val="tx1"/>
                </a:solidFill>
                <a:latin typeface="+mn-lt"/>
              </a:defRPr>
            </a:lvl1pPr>
            <a:lvl2pPr>
              <a:defRPr sz="1157">
                <a:solidFill>
                  <a:schemeClr val="tx1"/>
                </a:solidFill>
                <a:latin typeface="+mn-lt"/>
              </a:defRPr>
            </a:lvl2pPr>
            <a:lvl3pPr>
              <a:defRPr sz="1157">
                <a:solidFill>
                  <a:schemeClr val="tx1"/>
                </a:solidFill>
                <a:latin typeface="+mn-lt"/>
              </a:defRPr>
            </a:lvl3pPr>
            <a:lvl4pPr>
              <a:defRPr sz="1157">
                <a:solidFill>
                  <a:schemeClr val="tx1"/>
                </a:solidFill>
                <a:latin typeface="+mn-lt"/>
              </a:defRPr>
            </a:lvl4pPr>
            <a:lvl5pPr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PT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B12BAF9-59F1-2750-C9AE-32C4833CFF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1" y="-1368585"/>
            <a:ext cx="957158" cy="245974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73D268A-E73C-F5FE-6679-F3DC238BBDBD}"/>
              </a:ext>
            </a:extLst>
          </p:cNvPr>
          <p:cNvSpPr txBox="1"/>
          <p:nvPr/>
        </p:nvSpPr>
        <p:spPr>
          <a:xfrm>
            <a:off x="51896" y="328551"/>
            <a:ext cx="618936" cy="6104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s-ES" sz="3967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1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2D64B7D4-814C-8A4C-1183-826F46628CC9}"/>
              </a:ext>
            </a:extLst>
          </p:cNvPr>
          <p:cNvCxnSpPr>
            <a:cxnSpLocks/>
          </p:cNvCxnSpPr>
          <p:nvPr/>
        </p:nvCxnSpPr>
        <p:spPr>
          <a:xfrm>
            <a:off x="740228" y="1098115"/>
            <a:ext cx="5759904" cy="0"/>
          </a:xfrm>
          <a:prstGeom prst="line">
            <a:avLst/>
          </a:prstGeom>
          <a:ln w="19050">
            <a:solidFill>
              <a:srgbClr val="10A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0FAF9790-990A-387E-6108-145D54F65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497" y="156541"/>
            <a:ext cx="628852" cy="91002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6F66E490-CD60-B67E-E71D-E13365AB8139}"/>
              </a:ext>
            </a:extLst>
          </p:cNvPr>
          <p:cNvSpPr/>
          <p:nvPr/>
        </p:nvSpPr>
        <p:spPr>
          <a:xfrm>
            <a:off x="0" y="10293325"/>
            <a:ext cx="7556500" cy="1940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l"/>
            <a:endParaRPr lang="es-ES" sz="661" b="1" dirty="0"/>
          </a:p>
        </p:txBody>
      </p:sp>
      <p:sp>
        <p:nvSpPr>
          <p:cNvPr id="23" name="4 Marcador de número de diapositiva">
            <a:extLst>
              <a:ext uri="{FF2B5EF4-FFF2-40B4-BE49-F238E27FC236}">
                <a16:creationId xmlns:a16="http://schemas.microsoft.com/office/drawing/2014/main" id="{8A947012-E4B1-702A-60FE-DD204499B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268" y="10134661"/>
            <a:ext cx="545747" cy="42575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4203A54-7939-D121-97AF-5F37B6470D96}"/>
              </a:ext>
            </a:extLst>
          </p:cNvPr>
          <p:cNvSpPr txBox="1"/>
          <p:nvPr/>
        </p:nvSpPr>
        <p:spPr>
          <a:xfrm>
            <a:off x="3279716" y="10258362"/>
            <a:ext cx="997069" cy="1399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s-ES" sz="909" b="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BioInnova</a:t>
            </a:r>
            <a:r>
              <a:rPr lang="es-ES" sz="909" b="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s-ES" sz="909" b="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Consulting</a:t>
            </a:r>
            <a:endParaRPr lang="es-ES" sz="909" b="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722190D9-9674-A416-8ECE-7A9887C269D1}"/>
              </a:ext>
            </a:extLst>
          </p:cNvPr>
          <p:cNvGrpSpPr/>
          <p:nvPr/>
        </p:nvGrpSpPr>
        <p:grpSpPr>
          <a:xfrm>
            <a:off x="7656849" y="80586"/>
            <a:ext cx="236791" cy="1658501"/>
            <a:chOff x="4551697" y="1429589"/>
            <a:chExt cx="904446" cy="1036514"/>
          </a:xfrm>
        </p:grpSpPr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C698415B-83CE-5DB3-67FB-24CBD22A598D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D372258D-A299-0523-9A90-7893092713A5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CB1AD347-E9A0-4D5E-263B-00DEB1E7E038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B552824E-336A-4ED9-E8BB-061993774B6E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0CBA0B37-F670-ABB7-E783-AB5C500802ED}"/>
              </a:ext>
            </a:extLst>
          </p:cNvPr>
          <p:cNvSpPr txBox="1"/>
          <p:nvPr/>
        </p:nvSpPr>
        <p:spPr>
          <a:xfrm>
            <a:off x="199200" y="10318481"/>
            <a:ext cx="1109278" cy="1145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s-ES" sz="744" b="0" dirty="0">
                <a:solidFill>
                  <a:schemeClr val="bg1"/>
                </a:solidFill>
                <a:latin typeface="+mn-lt"/>
                <a:cs typeface="Arial" pitchFamily="34" charset="0"/>
              </a:rPr>
              <a:t>Documento Confidencial</a:t>
            </a:r>
          </a:p>
        </p:txBody>
      </p:sp>
    </p:spTree>
    <p:extLst>
      <p:ext uri="{BB962C8B-B14F-4D97-AF65-F5344CB8AC3E}">
        <p14:creationId xmlns:p14="http://schemas.microsoft.com/office/powerpoint/2010/main" val="76245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03237" y="2930784"/>
            <a:ext cx="6996541" cy="6128902"/>
          </a:xfrm>
        </p:spPr>
        <p:txBody>
          <a:bodyPr>
            <a:normAutofit/>
          </a:bodyPr>
          <a:lstStyle>
            <a:lvl1pPr marL="144310" indent="-14431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1pPr>
            <a:lvl2pPr marL="522140" indent="-144310">
              <a:buFont typeface="Courier New" panose="02070309020205020404" pitchFamily="49" charset="0"/>
              <a:buChar char="o"/>
              <a:defRPr sz="1157">
                <a:solidFill>
                  <a:schemeClr val="tx1"/>
                </a:solidFill>
                <a:latin typeface="+mn-lt"/>
              </a:defRPr>
            </a:lvl2pPr>
            <a:lvl3pPr marL="812073" indent="-144310">
              <a:buFont typeface="Wingdings" panose="05000000000000000000" pitchFamily="2" charset="2"/>
              <a:buChar char="ü"/>
              <a:defRPr sz="1157">
                <a:solidFill>
                  <a:schemeClr val="tx1"/>
                </a:solidFill>
                <a:latin typeface="+mn-lt"/>
              </a:defRPr>
            </a:lvl3pPr>
            <a:lvl4pPr marL="1108564" indent="-145622">
              <a:buFont typeface="Wingdings" panose="05000000000000000000" pitchFamily="2" charset="2"/>
              <a:buChar char="v"/>
              <a:defRPr sz="1157">
                <a:solidFill>
                  <a:schemeClr val="tx1"/>
                </a:solidFill>
                <a:latin typeface="+mn-lt"/>
              </a:defRPr>
            </a:lvl4pPr>
            <a:lvl5pPr marL="1410304" indent="-15087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PT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EDAF976-6E60-C741-E929-624A916292AF}"/>
              </a:ext>
            </a:extLst>
          </p:cNvPr>
          <p:cNvSpPr/>
          <p:nvPr/>
        </p:nvSpPr>
        <p:spPr>
          <a:xfrm>
            <a:off x="303237" y="559936"/>
            <a:ext cx="6101874" cy="1076491"/>
          </a:xfrm>
          <a:prstGeom prst="rect">
            <a:avLst/>
          </a:prstGeom>
          <a:solidFill>
            <a:srgbClr val="133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88"/>
          </a:p>
        </p:txBody>
      </p:sp>
      <p:sp>
        <p:nvSpPr>
          <p:cNvPr id="13" name="1 Título">
            <a:extLst>
              <a:ext uri="{FF2B5EF4-FFF2-40B4-BE49-F238E27FC236}">
                <a16:creationId xmlns:a16="http://schemas.microsoft.com/office/drawing/2014/main" id="{F9B96B63-A93B-DCC7-89F6-749112193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97" y="643172"/>
            <a:ext cx="5816154" cy="910020"/>
          </a:xfrm>
        </p:spPr>
        <p:txBody>
          <a:bodyPr anchor="ctr"/>
          <a:lstStyle>
            <a:lvl1pPr>
              <a:defRPr sz="1653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Marcador de texto 5">
            <a:extLst>
              <a:ext uri="{FF2B5EF4-FFF2-40B4-BE49-F238E27FC236}">
                <a16:creationId xmlns:a16="http://schemas.microsoft.com/office/drawing/2014/main" id="{1C9DDB68-B27F-F550-907E-07F9C6B901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306" y="1735654"/>
            <a:ext cx="6996044" cy="10686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322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4FA5D9A-AFCB-EB89-B281-CF6756626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54" y="567795"/>
            <a:ext cx="738459" cy="106863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76D30AB-FD40-8F83-E606-4310DDB25EED}"/>
              </a:ext>
            </a:extLst>
          </p:cNvPr>
          <p:cNvSpPr/>
          <p:nvPr/>
        </p:nvSpPr>
        <p:spPr>
          <a:xfrm>
            <a:off x="0" y="10293325"/>
            <a:ext cx="7556500" cy="1940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l"/>
            <a:endParaRPr lang="es-ES" sz="661" b="1" dirty="0"/>
          </a:p>
        </p:txBody>
      </p:sp>
      <p:sp>
        <p:nvSpPr>
          <p:cNvPr id="4" name="4 Marcador de número de diapositiva">
            <a:extLst>
              <a:ext uri="{FF2B5EF4-FFF2-40B4-BE49-F238E27FC236}">
                <a16:creationId xmlns:a16="http://schemas.microsoft.com/office/drawing/2014/main" id="{9F2BF79C-6F35-4A89-7F02-87C5937C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268" y="10134661"/>
            <a:ext cx="545747" cy="42575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1DFEB3-3EB1-0FDE-2B81-7A0EC11B3572}"/>
              </a:ext>
            </a:extLst>
          </p:cNvPr>
          <p:cNvSpPr txBox="1"/>
          <p:nvPr/>
        </p:nvSpPr>
        <p:spPr>
          <a:xfrm>
            <a:off x="3279716" y="10258362"/>
            <a:ext cx="997069" cy="1399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s-ES" sz="909" b="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BioInnova</a:t>
            </a:r>
            <a:r>
              <a:rPr lang="es-ES" sz="909" b="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s-ES" sz="909" b="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Consulting</a:t>
            </a:r>
            <a:endParaRPr lang="es-ES" sz="909" b="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85FCD07-FC09-4DE9-EB49-9C5A787B1DA4}"/>
              </a:ext>
            </a:extLst>
          </p:cNvPr>
          <p:cNvGrpSpPr/>
          <p:nvPr/>
        </p:nvGrpSpPr>
        <p:grpSpPr>
          <a:xfrm>
            <a:off x="7656849" y="80586"/>
            <a:ext cx="236791" cy="1658501"/>
            <a:chOff x="4551697" y="1429589"/>
            <a:chExt cx="904446" cy="1036514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E7E21F70-FB26-6C44-ECC1-453988B25ECC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A080E60-40F5-5559-A54D-CB70CEAC52DC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DD7DA444-F36E-1B58-F867-1EE7E90403B0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59189565-25C3-0542-C66A-13B5E24C4843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3A470EB-1AE0-C0E4-3893-7EDC4DCC63DF}"/>
              </a:ext>
            </a:extLst>
          </p:cNvPr>
          <p:cNvSpPr txBox="1"/>
          <p:nvPr/>
        </p:nvSpPr>
        <p:spPr>
          <a:xfrm>
            <a:off x="199200" y="10318481"/>
            <a:ext cx="1109278" cy="1145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s-ES" sz="744" b="0" dirty="0">
                <a:solidFill>
                  <a:schemeClr val="bg1"/>
                </a:solidFill>
                <a:latin typeface="+mn-lt"/>
                <a:cs typeface="Arial" pitchFamily="34" charset="0"/>
              </a:rPr>
              <a:t>Documento Confidencial</a:t>
            </a:r>
          </a:p>
        </p:txBody>
      </p:sp>
    </p:spTree>
    <p:extLst>
      <p:ext uri="{BB962C8B-B14F-4D97-AF65-F5344CB8AC3E}">
        <p14:creationId xmlns:p14="http://schemas.microsoft.com/office/powerpoint/2010/main" val="58428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34631" y="3308901"/>
            <a:ext cx="4617896" cy="673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57">
                <a:solidFill>
                  <a:schemeClr val="tx1"/>
                </a:solidFill>
                <a:latin typeface="+mn-lt"/>
              </a:defRPr>
            </a:lvl1pPr>
            <a:lvl2pPr marL="522140" indent="-144310">
              <a:buFont typeface="Courier New" panose="02070309020205020404" pitchFamily="49" charset="0"/>
              <a:buChar char="o"/>
              <a:defRPr sz="1157">
                <a:solidFill>
                  <a:schemeClr val="tx1"/>
                </a:solidFill>
                <a:latin typeface="+mn-lt"/>
              </a:defRPr>
            </a:lvl2pPr>
            <a:lvl3pPr marL="812073" indent="-144310">
              <a:buFont typeface="Wingdings" panose="05000000000000000000" pitchFamily="2" charset="2"/>
              <a:buChar char="ü"/>
              <a:defRPr sz="1157">
                <a:solidFill>
                  <a:schemeClr val="tx1"/>
                </a:solidFill>
                <a:latin typeface="+mn-lt"/>
              </a:defRPr>
            </a:lvl3pPr>
            <a:lvl4pPr marL="1108564" indent="-145622">
              <a:buFont typeface="Wingdings" panose="05000000000000000000" pitchFamily="2" charset="2"/>
              <a:buChar char="v"/>
              <a:defRPr sz="1157">
                <a:solidFill>
                  <a:schemeClr val="tx1"/>
                </a:solidFill>
                <a:latin typeface="+mn-lt"/>
              </a:defRPr>
            </a:lvl4pPr>
            <a:lvl5pPr marL="1410304" indent="-15087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EDAF976-6E60-C741-E929-624A916292AF}"/>
              </a:ext>
            </a:extLst>
          </p:cNvPr>
          <p:cNvSpPr/>
          <p:nvPr/>
        </p:nvSpPr>
        <p:spPr>
          <a:xfrm>
            <a:off x="303237" y="559936"/>
            <a:ext cx="6101874" cy="1076491"/>
          </a:xfrm>
          <a:prstGeom prst="rect">
            <a:avLst/>
          </a:prstGeom>
          <a:solidFill>
            <a:srgbClr val="133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88"/>
          </a:p>
        </p:txBody>
      </p:sp>
      <p:sp>
        <p:nvSpPr>
          <p:cNvPr id="13" name="1 Título">
            <a:extLst>
              <a:ext uri="{FF2B5EF4-FFF2-40B4-BE49-F238E27FC236}">
                <a16:creationId xmlns:a16="http://schemas.microsoft.com/office/drawing/2014/main" id="{F9B96B63-A93B-DCC7-89F6-749112193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97" y="643172"/>
            <a:ext cx="5816154" cy="910020"/>
          </a:xfrm>
        </p:spPr>
        <p:txBody>
          <a:bodyPr anchor="ctr"/>
          <a:lstStyle>
            <a:lvl1pPr>
              <a:defRPr sz="1653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Marcador de texto 5">
            <a:extLst>
              <a:ext uri="{FF2B5EF4-FFF2-40B4-BE49-F238E27FC236}">
                <a16:creationId xmlns:a16="http://schemas.microsoft.com/office/drawing/2014/main" id="{1C9DDB68-B27F-F550-907E-07F9C6B901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306" y="1735654"/>
            <a:ext cx="6996044" cy="10686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322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4FA5D9A-AFCB-EB89-B281-CF6756626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54" y="567795"/>
            <a:ext cx="738459" cy="106863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76D30AB-FD40-8F83-E606-4310DDB25EED}"/>
              </a:ext>
            </a:extLst>
          </p:cNvPr>
          <p:cNvSpPr/>
          <p:nvPr/>
        </p:nvSpPr>
        <p:spPr>
          <a:xfrm>
            <a:off x="0" y="10293325"/>
            <a:ext cx="7556500" cy="1940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l"/>
            <a:endParaRPr lang="es-ES" sz="661" b="1" dirty="0"/>
          </a:p>
        </p:txBody>
      </p:sp>
      <p:sp>
        <p:nvSpPr>
          <p:cNvPr id="4" name="4 Marcador de número de diapositiva">
            <a:extLst>
              <a:ext uri="{FF2B5EF4-FFF2-40B4-BE49-F238E27FC236}">
                <a16:creationId xmlns:a16="http://schemas.microsoft.com/office/drawing/2014/main" id="{9F2BF79C-6F35-4A89-7F02-87C5937C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268" y="10134661"/>
            <a:ext cx="545747" cy="42575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1DFEB3-3EB1-0FDE-2B81-7A0EC11B3572}"/>
              </a:ext>
            </a:extLst>
          </p:cNvPr>
          <p:cNvSpPr txBox="1"/>
          <p:nvPr/>
        </p:nvSpPr>
        <p:spPr>
          <a:xfrm>
            <a:off x="3279716" y="10258362"/>
            <a:ext cx="997069" cy="1399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s-ES" sz="909" b="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BioInnova</a:t>
            </a:r>
            <a:r>
              <a:rPr lang="es-ES" sz="909" b="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s-ES" sz="909" b="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Consulting</a:t>
            </a:r>
            <a:endParaRPr lang="es-ES" sz="909" b="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036354F-626E-70D4-029C-5B9EA4B4D78D}"/>
              </a:ext>
            </a:extLst>
          </p:cNvPr>
          <p:cNvSpPr txBox="1"/>
          <p:nvPr/>
        </p:nvSpPr>
        <p:spPr>
          <a:xfrm>
            <a:off x="199200" y="10318481"/>
            <a:ext cx="1109278" cy="1145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s-ES" sz="744" b="0" dirty="0">
                <a:solidFill>
                  <a:schemeClr val="bg1"/>
                </a:solidFill>
                <a:latin typeface="+mn-lt"/>
                <a:cs typeface="Arial" pitchFamily="34" charset="0"/>
              </a:rPr>
              <a:t>Documento Confidencial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85FCD07-FC09-4DE9-EB49-9C5A787B1DA4}"/>
              </a:ext>
            </a:extLst>
          </p:cNvPr>
          <p:cNvGrpSpPr/>
          <p:nvPr/>
        </p:nvGrpSpPr>
        <p:grpSpPr>
          <a:xfrm>
            <a:off x="7656849" y="80586"/>
            <a:ext cx="236791" cy="1658501"/>
            <a:chOff x="4551697" y="1429589"/>
            <a:chExt cx="904446" cy="1036514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E7E21F70-FB26-6C44-ECC1-453988B25ECC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A080E60-40F5-5559-A54D-CB70CEAC52DC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DD7DA444-F36E-1B58-F867-1EE7E90403B0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59189565-25C3-0542-C66A-13B5E24C4843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D86297D0-B40F-EDF0-F436-9A7FD1334B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6" y="3901493"/>
            <a:ext cx="396033" cy="101774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68ED3CB-412A-55CD-6F5F-75E1B7A240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6" y="4688303"/>
            <a:ext cx="396033" cy="101774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CEEF88A-E4DE-00B2-0B71-A582D500DF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6" y="5475113"/>
            <a:ext cx="396033" cy="101774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B6C37B3-EF0A-0133-B6CE-BB06C6EABB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6" y="6261923"/>
            <a:ext cx="396033" cy="101774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1B0F408-4BAE-34ED-FED2-D35168A395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6" y="7048731"/>
            <a:ext cx="396033" cy="101774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5A6B5AA-A279-0186-1290-D8B58E6EC4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6" y="3124420"/>
            <a:ext cx="396033" cy="1017741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65496992-3A00-9F38-A363-72F7922D0956}"/>
              </a:ext>
            </a:extLst>
          </p:cNvPr>
          <p:cNvSpPr/>
          <p:nvPr/>
        </p:nvSpPr>
        <p:spPr>
          <a:xfrm>
            <a:off x="707272" y="2955577"/>
            <a:ext cx="592619" cy="520549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88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102B88FC-4A0A-3FD5-08F2-0F4FF9D6B5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4631" y="4076686"/>
            <a:ext cx="4617896" cy="673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57">
                <a:solidFill>
                  <a:schemeClr val="tx1"/>
                </a:solidFill>
                <a:latin typeface="+mn-lt"/>
              </a:defRPr>
            </a:lvl1pPr>
            <a:lvl2pPr marL="522140" indent="-144310">
              <a:buFont typeface="Courier New" panose="02070309020205020404" pitchFamily="49" charset="0"/>
              <a:buChar char="o"/>
              <a:defRPr sz="1157">
                <a:solidFill>
                  <a:schemeClr val="tx1"/>
                </a:solidFill>
                <a:latin typeface="+mn-lt"/>
              </a:defRPr>
            </a:lvl2pPr>
            <a:lvl3pPr marL="812073" indent="-144310">
              <a:buFont typeface="Wingdings" panose="05000000000000000000" pitchFamily="2" charset="2"/>
              <a:buChar char="ü"/>
              <a:defRPr sz="1157">
                <a:solidFill>
                  <a:schemeClr val="tx1"/>
                </a:solidFill>
                <a:latin typeface="+mn-lt"/>
              </a:defRPr>
            </a:lvl3pPr>
            <a:lvl4pPr marL="1108564" indent="-145622">
              <a:buFont typeface="Wingdings" panose="05000000000000000000" pitchFamily="2" charset="2"/>
              <a:buChar char="v"/>
              <a:defRPr sz="1157">
                <a:solidFill>
                  <a:schemeClr val="tx1"/>
                </a:solidFill>
                <a:latin typeface="+mn-lt"/>
              </a:defRPr>
            </a:lvl4pPr>
            <a:lvl5pPr marL="1410304" indent="-15087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6F87AA61-7F83-2963-A674-729A344D18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4631" y="4844472"/>
            <a:ext cx="4617896" cy="673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57">
                <a:solidFill>
                  <a:schemeClr val="tx1"/>
                </a:solidFill>
                <a:latin typeface="+mn-lt"/>
              </a:defRPr>
            </a:lvl1pPr>
            <a:lvl2pPr marL="522140" indent="-144310">
              <a:buFont typeface="Courier New" panose="02070309020205020404" pitchFamily="49" charset="0"/>
              <a:buChar char="o"/>
              <a:defRPr sz="1157">
                <a:solidFill>
                  <a:schemeClr val="tx1"/>
                </a:solidFill>
                <a:latin typeface="+mn-lt"/>
              </a:defRPr>
            </a:lvl2pPr>
            <a:lvl3pPr marL="812073" indent="-144310">
              <a:buFont typeface="Wingdings" panose="05000000000000000000" pitchFamily="2" charset="2"/>
              <a:buChar char="ü"/>
              <a:defRPr sz="1157">
                <a:solidFill>
                  <a:schemeClr val="tx1"/>
                </a:solidFill>
                <a:latin typeface="+mn-lt"/>
              </a:defRPr>
            </a:lvl3pPr>
            <a:lvl4pPr marL="1108564" indent="-145622">
              <a:buFont typeface="Wingdings" panose="05000000000000000000" pitchFamily="2" charset="2"/>
              <a:buChar char="v"/>
              <a:defRPr sz="1157">
                <a:solidFill>
                  <a:schemeClr val="tx1"/>
                </a:solidFill>
                <a:latin typeface="+mn-lt"/>
              </a:defRPr>
            </a:lvl4pPr>
            <a:lvl5pPr marL="1410304" indent="-15087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D0098735-6388-D360-17D3-A47E61540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4631" y="5612257"/>
            <a:ext cx="4617896" cy="673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57">
                <a:solidFill>
                  <a:schemeClr val="tx1"/>
                </a:solidFill>
                <a:latin typeface="+mn-lt"/>
              </a:defRPr>
            </a:lvl1pPr>
            <a:lvl2pPr marL="522140" indent="-144310">
              <a:buFont typeface="Courier New" panose="02070309020205020404" pitchFamily="49" charset="0"/>
              <a:buChar char="o"/>
              <a:defRPr sz="1157">
                <a:solidFill>
                  <a:schemeClr val="tx1"/>
                </a:solidFill>
                <a:latin typeface="+mn-lt"/>
              </a:defRPr>
            </a:lvl2pPr>
            <a:lvl3pPr marL="812073" indent="-144310">
              <a:buFont typeface="Wingdings" panose="05000000000000000000" pitchFamily="2" charset="2"/>
              <a:buChar char="ü"/>
              <a:defRPr sz="1157">
                <a:solidFill>
                  <a:schemeClr val="tx1"/>
                </a:solidFill>
                <a:latin typeface="+mn-lt"/>
              </a:defRPr>
            </a:lvl3pPr>
            <a:lvl4pPr marL="1108564" indent="-145622">
              <a:buFont typeface="Wingdings" panose="05000000000000000000" pitchFamily="2" charset="2"/>
              <a:buChar char="v"/>
              <a:defRPr sz="1157">
                <a:solidFill>
                  <a:schemeClr val="tx1"/>
                </a:solidFill>
                <a:latin typeface="+mn-lt"/>
              </a:defRPr>
            </a:lvl4pPr>
            <a:lvl5pPr marL="1410304" indent="-15087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BCF7B788-B573-0F85-03C5-8F804B7268F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34631" y="7147830"/>
            <a:ext cx="4617896" cy="673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57">
                <a:solidFill>
                  <a:schemeClr val="tx1"/>
                </a:solidFill>
                <a:latin typeface="+mn-lt"/>
              </a:defRPr>
            </a:lvl1pPr>
            <a:lvl2pPr marL="522140" indent="-144310">
              <a:buFont typeface="Courier New" panose="02070309020205020404" pitchFamily="49" charset="0"/>
              <a:buChar char="o"/>
              <a:defRPr sz="1157">
                <a:solidFill>
                  <a:schemeClr val="tx1"/>
                </a:solidFill>
                <a:latin typeface="+mn-lt"/>
              </a:defRPr>
            </a:lvl2pPr>
            <a:lvl3pPr marL="812073" indent="-144310">
              <a:buFont typeface="Wingdings" panose="05000000000000000000" pitchFamily="2" charset="2"/>
              <a:buChar char="ü"/>
              <a:defRPr sz="1157">
                <a:solidFill>
                  <a:schemeClr val="tx1"/>
                </a:solidFill>
                <a:latin typeface="+mn-lt"/>
              </a:defRPr>
            </a:lvl3pPr>
            <a:lvl4pPr marL="1108564" indent="-145622">
              <a:buFont typeface="Wingdings" panose="05000000000000000000" pitchFamily="2" charset="2"/>
              <a:buChar char="v"/>
              <a:defRPr sz="1157">
                <a:solidFill>
                  <a:schemeClr val="tx1"/>
                </a:solidFill>
                <a:latin typeface="+mn-lt"/>
              </a:defRPr>
            </a:lvl4pPr>
            <a:lvl5pPr marL="1410304" indent="-15087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B63AF00D-2673-7DDB-E9E6-075BFFEF5B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34631" y="6380043"/>
            <a:ext cx="4617896" cy="673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57">
                <a:solidFill>
                  <a:schemeClr val="tx1"/>
                </a:solidFill>
                <a:latin typeface="+mn-lt"/>
              </a:defRPr>
            </a:lvl1pPr>
            <a:lvl2pPr marL="522140" indent="-144310">
              <a:buFont typeface="Courier New" panose="02070309020205020404" pitchFamily="49" charset="0"/>
              <a:buChar char="o"/>
              <a:defRPr sz="1157">
                <a:solidFill>
                  <a:schemeClr val="tx1"/>
                </a:solidFill>
                <a:latin typeface="+mn-lt"/>
              </a:defRPr>
            </a:lvl2pPr>
            <a:lvl3pPr marL="812073" indent="-144310">
              <a:buFont typeface="Wingdings" panose="05000000000000000000" pitchFamily="2" charset="2"/>
              <a:buChar char="ü"/>
              <a:defRPr sz="1157">
                <a:solidFill>
                  <a:schemeClr val="tx1"/>
                </a:solidFill>
                <a:latin typeface="+mn-lt"/>
              </a:defRPr>
            </a:lvl3pPr>
            <a:lvl4pPr marL="1108564" indent="-145622">
              <a:buFont typeface="Wingdings" panose="05000000000000000000" pitchFamily="2" charset="2"/>
              <a:buChar char="v"/>
              <a:defRPr sz="1157">
                <a:solidFill>
                  <a:schemeClr val="tx1"/>
                </a:solidFill>
                <a:latin typeface="+mn-lt"/>
              </a:defRPr>
            </a:lvl4pPr>
            <a:lvl5pPr marL="1410304" indent="-150870">
              <a:buFont typeface="Arial" panose="020B0604020202020204" pitchFamily="34" charset="0"/>
              <a:buChar char="•"/>
              <a:defRPr sz="1157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414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291C80E-919C-3D2E-D4B9-7D10C29EC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81" y="767816"/>
            <a:ext cx="6005851" cy="868893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8CB7455-80F3-6058-7667-779CDDEC9228}"/>
              </a:ext>
            </a:extLst>
          </p:cNvPr>
          <p:cNvSpPr/>
          <p:nvPr/>
        </p:nvSpPr>
        <p:spPr>
          <a:xfrm>
            <a:off x="0" y="0"/>
            <a:ext cx="7556500" cy="106934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88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0FDF3B55-9932-41A5-90B6-509962304E82}"/>
              </a:ext>
            </a:extLst>
          </p:cNvPr>
          <p:cNvSpPr/>
          <p:nvPr/>
        </p:nvSpPr>
        <p:spPr>
          <a:xfrm>
            <a:off x="6017610" y="237633"/>
            <a:ext cx="1362702" cy="13206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797" tIns="34898" rIns="69797" bIns="348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916" dirty="0">
              <a:cs typeface="Calibri" panose="020F0502020204030204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36BEDFB-4AC2-B42E-4831-94C42DE69D2F}"/>
              </a:ext>
            </a:extLst>
          </p:cNvPr>
          <p:cNvGrpSpPr/>
          <p:nvPr/>
        </p:nvGrpSpPr>
        <p:grpSpPr>
          <a:xfrm>
            <a:off x="7656849" y="80586"/>
            <a:ext cx="236791" cy="1658501"/>
            <a:chOff x="4551697" y="1429589"/>
            <a:chExt cx="904446" cy="1036514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BF1BAF2F-42DC-F467-E150-920C4E675553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B8C91459-B112-189A-4BA9-F91B49459FFB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9C363A6-ED48-117A-557E-F6F3842D1887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D170568-C138-9190-D68C-86400B5AAA27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0597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eño personalizad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9D6C4F5-F190-7524-6160-572222C0E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352" y="4345780"/>
            <a:ext cx="2958092" cy="760181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70AE50C-5AD7-87D5-F414-8D64E40E4D4E}"/>
              </a:ext>
            </a:extLst>
          </p:cNvPr>
          <p:cNvSpPr/>
          <p:nvPr/>
        </p:nvSpPr>
        <p:spPr>
          <a:xfrm>
            <a:off x="928820" y="1039637"/>
            <a:ext cx="5675246" cy="7529936"/>
          </a:xfrm>
          <a:prstGeom prst="rect">
            <a:avLst/>
          </a:prstGeom>
          <a:solidFill>
            <a:srgbClr val="FFFFFF">
              <a:alpha val="83137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88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DC883E1-14AC-8C01-B07E-05D246EB61F1}"/>
              </a:ext>
            </a:extLst>
          </p:cNvPr>
          <p:cNvSpPr txBox="1"/>
          <p:nvPr/>
        </p:nvSpPr>
        <p:spPr>
          <a:xfrm>
            <a:off x="1787836" y="2591235"/>
            <a:ext cx="3980830" cy="2121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778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Este documento contiene información confidencial y planteamientos metodológicos propios que pertenecen a </a:t>
            </a:r>
            <a:r>
              <a:rPr kumimoji="0" lang="es-ES" sz="992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BioInnova</a:t>
            </a: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s-ES" sz="992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Consulting</a:t>
            </a: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 (</a:t>
            </a:r>
            <a:r>
              <a:rPr kumimoji="0" lang="es-ES" sz="992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Publi</a:t>
            </a: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s-ES" sz="992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Choice</a:t>
            </a: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 S.L.)</a:t>
            </a:r>
          </a:p>
          <a:p>
            <a:pPr marL="0" marR="0" lvl="0" indent="0" algn="ctr" defTabSz="3778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</a:b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charset="0"/>
              </a:rPr>
              <a:t>Esta información se entrega únicamente para permitir al destinatario poder valorar el enfoque de colaboración planteado</a:t>
            </a:r>
            <a:r>
              <a:rPr kumimoji="0" lang="es-ES" sz="108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.</a:t>
            </a:r>
          </a:p>
          <a:p>
            <a:pPr marL="0" marR="0" lvl="0" indent="0" algn="ctr" defTabSz="3778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8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ctr" defTabSz="3778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/>
                <a:ea typeface="+mn-ea"/>
                <a:cs typeface="Arial" charset="0"/>
              </a:rPr>
              <a:t>Cuando se reciba el presente documento el destinatario se compromete a tratar esta información como confidencial y a no reproducirla ni divulgarla, exceptuando a personas pertenecientes a la compañía y directamente responsables </a:t>
            </a:r>
            <a:b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/>
                <a:ea typeface="+mn-ea"/>
                <a:cs typeface="Arial" charset="0"/>
              </a:rPr>
            </a:br>
            <a:r>
              <a:rPr kumimoji="0" lang="es-ES" sz="992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ora"/>
                <a:ea typeface="+mn-ea"/>
                <a:cs typeface="Arial" charset="0"/>
              </a:rPr>
              <a:t>en la propia evaluación del contenido de la misma.</a:t>
            </a:r>
          </a:p>
          <a:p>
            <a:pPr marL="0" marR="0" lvl="0" indent="0" algn="ctr" defTabSz="3778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088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E1FF05E-D238-DE28-B744-8245326271D5}"/>
              </a:ext>
            </a:extLst>
          </p:cNvPr>
          <p:cNvSpPr/>
          <p:nvPr/>
        </p:nvSpPr>
        <p:spPr>
          <a:xfrm>
            <a:off x="3061717" y="1618729"/>
            <a:ext cx="1323183" cy="283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44" b="1" spc="17" dirty="0">
                <a:latin typeface="+mj-lt"/>
                <a:cs typeface="Calibri" panose="020F0502020204030204" pitchFamily="34" charset="0"/>
              </a:rPr>
              <a:t>Confidencialidad</a:t>
            </a:r>
            <a:endParaRPr lang="es-ES" sz="1244" spc="17" dirty="0"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0F82611-AE72-BCDE-CC47-8AB061090EB9}"/>
              </a:ext>
            </a:extLst>
          </p:cNvPr>
          <p:cNvGrpSpPr/>
          <p:nvPr/>
        </p:nvGrpSpPr>
        <p:grpSpPr>
          <a:xfrm>
            <a:off x="7656849" y="80586"/>
            <a:ext cx="236791" cy="1658501"/>
            <a:chOff x="4551697" y="1429589"/>
            <a:chExt cx="904446" cy="103651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8CC97EF0-3E8B-27BE-F481-5024F9CBAE30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B488277F-2844-A87B-C271-2B34AC987E57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C6CD292-CFFC-A771-0FA7-90466C73574D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8BDC6194-754E-08A9-5555-7DFE63132F76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391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/>
          <p:cNvSpPr>
            <a:spLocks noGrp="1"/>
          </p:cNvSpPr>
          <p:nvPr>
            <p:ph type="title" hasCustomPrompt="1"/>
          </p:nvPr>
        </p:nvSpPr>
        <p:spPr>
          <a:xfrm>
            <a:off x="621684" y="2597629"/>
            <a:ext cx="4802410" cy="2217890"/>
          </a:xfrm>
        </p:spPr>
        <p:txBody>
          <a:bodyPr tIns="0" bIns="0">
            <a:noAutofit/>
          </a:bodyPr>
          <a:lstStyle>
            <a:lvl1pPr>
              <a:defRPr sz="446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17" name="Marcador de texto 5"/>
          <p:cNvSpPr>
            <a:spLocks noGrp="1"/>
          </p:cNvSpPr>
          <p:nvPr>
            <p:ph type="body" sz="quarter" idx="12"/>
          </p:nvPr>
        </p:nvSpPr>
        <p:spPr>
          <a:xfrm>
            <a:off x="621686" y="4917099"/>
            <a:ext cx="4802409" cy="11881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53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00FD63-25E1-1839-2B2D-16E1AC320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094" y="-94334"/>
            <a:ext cx="2958092" cy="7601816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A7CB4797-6EA3-4CBC-59C5-B22940EF2BB5}"/>
              </a:ext>
            </a:extLst>
          </p:cNvPr>
          <p:cNvGrpSpPr/>
          <p:nvPr/>
        </p:nvGrpSpPr>
        <p:grpSpPr>
          <a:xfrm>
            <a:off x="7656849" y="1477272"/>
            <a:ext cx="236791" cy="1658501"/>
            <a:chOff x="4551697" y="1429589"/>
            <a:chExt cx="904446" cy="1036514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0C55BED-7FA4-696B-898A-1CDFCC76D6F2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A492B1A6-B1E4-AD37-9C94-B592BED4A8D2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179D29C-996F-01D3-9289-8C225F421713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9A6B8A03-DF11-E7E7-467E-E363F2D20DF2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411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A964A0-6BE0-BD5F-2644-2D3A833D3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198" y="-3880797"/>
            <a:ext cx="7014777" cy="1802683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E43827C-65AF-FD18-1B78-3C70C40F1B86}"/>
              </a:ext>
            </a:extLst>
          </p:cNvPr>
          <p:cNvSpPr/>
          <p:nvPr/>
        </p:nvSpPr>
        <p:spPr>
          <a:xfrm>
            <a:off x="1" y="0"/>
            <a:ext cx="7556500" cy="106934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88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7F0AB0-66B9-89F9-E4C2-7BE57F0E1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84" y="8483323"/>
            <a:ext cx="1123636" cy="1625615"/>
          </a:xfrm>
          <a:prstGeom prst="rect">
            <a:avLst/>
          </a:prstGeom>
        </p:spPr>
      </p:pic>
      <p:sp>
        <p:nvSpPr>
          <p:cNvPr id="15" name="Title 4"/>
          <p:cNvSpPr>
            <a:spLocks noGrp="1"/>
          </p:cNvSpPr>
          <p:nvPr>
            <p:ph type="title" hasCustomPrompt="1"/>
          </p:nvPr>
        </p:nvSpPr>
        <p:spPr>
          <a:xfrm>
            <a:off x="1081000" y="2597629"/>
            <a:ext cx="5394501" cy="2217890"/>
          </a:xfrm>
        </p:spPr>
        <p:txBody>
          <a:bodyPr tIns="0" bIns="0">
            <a:noAutofit/>
          </a:bodyPr>
          <a:lstStyle>
            <a:lvl1pPr>
              <a:defRPr sz="446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17" name="Marcador de texto 5"/>
          <p:cNvSpPr>
            <a:spLocks noGrp="1"/>
          </p:cNvSpPr>
          <p:nvPr>
            <p:ph type="body" sz="quarter" idx="12"/>
          </p:nvPr>
        </p:nvSpPr>
        <p:spPr>
          <a:xfrm>
            <a:off x="1081002" y="4917099"/>
            <a:ext cx="5394500" cy="11881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53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42AEEECC-9CAE-44AC-0E3F-A8A625875D01}"/>
              </a:ext>
            </a:extLst>
          </p:cNvPr>
          <p:cNvGrpSpPr/>
          <p:nvPr/>
        </p:nvGrpSpPr>
        <p:grpSpPr>
          <a:xfrm>
            <a:off x="7656849" y="80586"/>
            <a:ext cx="236791" cy="1658501"/>
            <a:chOff x="4551697" y="1429589"/>
            <a:chExt cx="904446" cy="1036514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624E85E9-B504-EB2F-C7F0-5D72A7400BB3}"/>
                </a:ext>
              </a:extLst>
            </p:cNvPr>
            <p:cNvSpPr/>
            <p:nvPr/>
          </p:nvSpPr>
          <p:spPr>
            <a:xfrm>
              <a:off x="4551697" y="1429589"/>
              <a:ext cx="904446" cy="248414"/>
            </a:xfrm>
            <a:prstGeom prst="rect">
              <a:avLst/>
            </a:prstGeom>
            <a:solidFill>
              <a:srgbClr val="1F3D3B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41BE7C9C-9570-AED5-032B-F7D2B845B55B}"/>
                </a:ext>
              </a:extLst>
            </p:cNvPr>
            <p:cNvSpPr/>
            <p:nvPr/>
          </p:nvSpPr>
          <p:spPr>
            <a:xfrm>
              <a:off x="4551697" y="1692041"/>
              <a:ext cx="904446" cy="248414"/>
            </a:xfrm>
            <a:prstGeom prst="rect">
              <a:avLst/>
            </a:prstGeom>
            <a:solidFill>
              <a:srgbClr val="3AA16A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58D22D92-2F6B-BCF7-5F58-6DAA91F9BA96}"/>
                </a:ext>
              </a:extLst>
            </p:cNvPr>
            <p:cNvSpPr/>
            <p:nvPr/>
          </p:nvSpPr>
          <p:spPr>
            <a:xfrm>
              <a:off x="4551697" y="1954492"/>
              <a:ext cx="904446" cy="248414"/>
            </a:xfrm>
            <a:prstGeom prst="rect">
              <a:avLst/>
            </a:prstGeom>
            <a:solidFill>
              <a:srgbClr val="F5C85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16BFE3C-9455-C816-B2EA-50A195F167F2}"/>
                </a:ext>
              </a:extLst>
            </p:cNvPr>
            <p:cNvSpPr/>
            <p:nvPr/>
          </p:nvSpPr>
          <p:spPr>
            <a:xfrm>
              <a:off x="4551697" y="2217689"/>
              <a:ext cx="904446" cy="248414"/>
            </a:xfrm>
            <a:prstGeom prst="rect">
              <a:avLst/>
            </a:prstGeom>
            <a:solidFill>
              <a:srgbClr val="9D9D9C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s-ES" sz="1983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987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334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1296" y="876503"/>
            <a:ext cx="4827764" cy="75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s-ES" dirty="0"/>
          </a:p>
        </p:txBody>
      </p:sp>
      <p:sp>
        <p:nvSpPr>
          <p:cNvPr id="1028" name="Text Placeholder 5"/>
          <p:cNvSpPr>
            <a:spLocks noGrp="1"/>
          </p:cNvSpPr>
          <p:nvPr>
            <p:ph type="body" idx="1"/>
          </p:nvPr>
        </p:nvSpPr>
        <p:spPr bwMode="auto">
          <a:xfrm>
            <a:off x="451291" y="2495127"/>
            <a:ext cx="6848078" cy="656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4"/>
          </p:nvPr>
        </p:nvSpPr>
        <p:spPr>
          <a:xfrm>
            <a:off x="6753625" y="10257743"/>
            <a:ext cx="545747" cy="4257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GB" sz="826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97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s-ES" sz="2314" b="1" kern="1200" dirty="0">
          <a:solidFill>
            <a:srgbClr val="737373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5pPr>
      <a:lvl6pPr marL="37783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6pPr>
      <a:lvl7pPr marL="75566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7pPr>
      <a:lvl8pPr marL="113349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8pPr>
      <a:lvl9pPr marL="151132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14" b="1">
          <a:solidFill>
            <a:srgbClr val="737373"/>
          </a:solidFill>
          <a:latin typeface="Arial Narrow" pitchFamily="34" charset="0"/>
        </a:defRPr>
      </a:lvl9pPr>
    </p:titleStyle>
    <p:bodyStyle>
      <a:lvl1pPr marL="144310" indent="-14431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lang="en-US" sz="1322" kern="1200" dirty="0">
          <a:solidFill>
            <a:srgbClr val="73737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22140" indent="-14431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−"/>
        <a:defRPr lang="en-US" sz="1322" kern="1200" dirty="0">
          <a:solidFill>
            <a:srgbClr val="73737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12073" indent="-14431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lang="en-US" sz="1322" kern="1200" dirty="0">
          <a:solidFill>
            <a:srgbClr val="73737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108564" indent="-14562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−"/>
        <a:defRPr lang="en-US" sz="1322" kern="1200" dirty="0">
          <a:solidFill>
            <a:srgbClr val="73737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410304" indent="-15087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lang="es-ES" sz="1322" kern="1200" dirty="0">
          <a:solidFill>
            <a:srgbClr val="73737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078065" indent="-188915" algn="l" defTabSz="75566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8452428-7C2E-47F4-98B7-F6DD104F4412}"/>
              </a:ext>
            </a:extLst>
          </p:cNvPr>
          <p:cNvSpPr/>
          <p:nvPr/>
        </p:nvSpPr>
        <p:spPr>
          <a:xfrm>
            <a:off x="-9525" y="10420350"/>
            <a:ext cx="7575550" cy="546100"/>
          </a:xfrm>
          <a:prstGeom prst="rect">
            <a:avLst/>
          </a:prstGeom>
          <a:solidFill>
            <a:srgbClr val="74B9B4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s-ES" sz="800" b="1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B4122F9-27BD-6967-AB1F-9B2E0C3F55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5645" t="14148" r="17810" b="27706"/>
          <a:stretch>
            <a:fillRect/>
          </a:stretch>
        </p:blipFill>
        <p:spPr>
          <a:xfrm>
            <a:off x="0" y="0"/>
            <a:ext cx="7556500" cy="1707233"/>
          </a:xfrm>
          <a:prstGeom prst="rect">
            <a:avLst/>
          </a:prstGeom>
          <a:solidFill>
            <a:srgbClr val="9A9A9A"/>
          </a:solidFill>
        </p:spPr>
      </p:pic>
      <p:sp>
        <p:nvSpPr>
          <p:cNvPr id="23" name="object 8">
            <a:extLst>
              <a:ext uri="{FF2B5EF4-FFF2-40B4-BE49-F238E27FC236}">
                <a16:creationId xmlns:a16="http://schemas.microsoft.com/office/drawing/2014/main" id="{494FB748-4B54-40B8-BC0B-8B559FAFF7EC}"/>
              </a:ext>
            </a:extLst>
          </p:cNvPr>
          <p:cNvSpPr txBox="1"/>
          <p:nvPr/>
        </p:nvSpPr>
        <p:spPr>
          <a:xfrm>
            <a:off x="-31751" y="1719455"/>
            <a:ext cx="7597775" cy="6480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wrap="square" lIns="0" tIns="0" rIns="0" bIns="0" rtlCol="0" anchor="ctr">
            <a:spAutoFit/>
          </a:bodyPr>
          <a:lstStyle/>
          <a:p>
            <a:pPr marL="12700" algn="ctr">
              <a:spcBef>
                <a:spcPts val="0"/>
              </a:spcBef>
            </a:pPr>
            <a:r>
              <a:rPr lang="es-ES" sz="1600" dirty="0">
                <a:solidFill>
                  <a:schemeClr val="bg1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28 de octubre de 2025 I 16.00 – 18.00h</a:t>
            </a:r>
          </a:p>
          <a:p>
            <a:pPr marL="12700" algn="ctr">
              <a:spcBef>
                <a:spcPts val="600"/>
              </a:spcBef>
              <a:spcAft>
                <a:spcPts val="600"/>
              </a:spcAft>
            </a:pPr>
            <a:r>
              <a:rPr lang="es-ES" sz="1600" dirty="0">
                <a:solidFill>
                  <a:schemeClr val="bg1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Ilustre Colegio Oficial de Médicos de Madrid (ICOMEM) </a:t>
            </a:r>
          </a:p>
        </p:txBody>
      </p:sp>
      <p:graphicFrame>
        <p:nvGraphicFramePr>
          <p:cNvPr id="14" name="Tabla 7">
            <a:extLst>
              <a:ext uri="{FF2B5EF4-FFF2-40B4-BE49-F238E27FC236}">
                <a16:creationId xmlns:a16="http://schemas.microsoft.com/office/drawing/2014/main" id="{9AFDB44A-9104-B769-4AED-DA37C3C7F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290914"/>
              </p:ext>
            </p:extLst>
          </p:nvPr>
        </p:nvGraphicFramePr>
        <p:xfrm>
          <a:off x="181740" y="2558209"/>
          <a:ext cx="7393810" cy="7073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981">
                  <a:extLst>
                    <a:ext uri="{9D8B030D-6E8A-4147-A177-3AD203B41FA5}">
                      <a16:colId xmlns:a16="http://schemas.microsoft.com/office/drawing/2014/main" val="3300075786"/>
                    </a:ext>
                  </a:extLst>
                </a:gridCol>
                <a:gridCol w="6429829">
                  <a:extLst>
                    <a:ext uri="{9D8B030D-6E8A-4147-A177-3AD203B41FA5}">
                      <a16:colId xmlns:a16="http://schemas.microsoft.com/office/drawing/2014/main" val="421884313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s-ES" sz="1600" b="1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16.00 h</a:t>
                      </a:r>
                    </a:p>
                  </a:txBody>
                  <a:tcPr marL="106159" marR="1061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400" b="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Recepción de asistentes y café de bienvenida</a:t>
                      </a:r>
                    </a:p>
                  </a:txBody>
                  <a:tcPr marL="106159" marR="106159"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7350482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s-ES" sz="1600" b="1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16.30 h </a:t>
                      </a:r>
                    </a:p>
                  </a:txBody>
                  <a:tcPr marL="106159" marR="1061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s-ES" sz="14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Inauguración Institucional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400" b="1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Javier Padilla. </a:t>
                      </a:r>
                      <a:r>
                        <a:rPr lang="es-ES" sz="1400" b="0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Secretario de Estado de Sanidad*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s-ES" sz="1400" b="1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Calibri"/>
                        </a:rPr>
                        <a:t>Andoni de Lorenzo</a:t>
                      </a:r>
                      <a:r>
                        <a:rPr kumimoji="0" lang="es-ES" sz="140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Calibri"/>
                        </a:rPr>
                        <a:t>. Presidente del Foro Español de Pacientes</a:t>
                      </a:r>
                    </a:p>
                  </a:txBody>
                  <a:tcPr marL="106159" marR="106159"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60933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spc="-2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16.40 h</a:t>
                      </a:r>
                    </a:p>
                  </a:txBody>
                  <a:tcPr marL="106159" marR="1061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Calibri"/>
                        </a:rPr>
                        <a:t>Hacia un nuevo marco legal para las organizaciones de pacientes.</a:t>
                      </a:r>
                      <a:br>
                        <a:rPr lang="es-ES" sz="1400" b="1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Calibri"/>
                        </a:rPr>
                      </a:br>
                      <a:r>
                        <a:rPr lang="es-ES" sz="1400" b="1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Javier Padilla. </a:t>
                      </a:r>
                      <a:r>
                        <a:rPr lang="es-ES" sz="1400" b="0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Secretario de Estado de Sanidad*</a:t>
                      </a:r>
                    </a:p>
                  </a:txBody>
                  <a:tcPr marL="106159" marR="106159"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047967"/>
                  </a:ext>
                </a:extLst>
              </a:tr>
              <a:tr h="1981200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17.00 h </a:t>
                      </a:r>
                    </a:p>
                  </a:txBody>
                  <a:tcPr marL="106159" marR="1061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1ª Mesa. </a:t>
                      </a:r>
                      <a:br>
                        <a:rPr lang="es-ES" sz="1400" b="1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400" b="1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papel de las organizaciones de pacientes en la sociedad actual: </a:t>
                      </a:r>
                      <a:br>
                        <a:rPr lang="es-ES" sz="1400" b="1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400" b="1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retos y necesidades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Begoña Barragán, </a:t>
                      </a:r>
                      <a:r>
                        <a:rPr lang="es-ES" sz="1400" b="0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Presidenta del Grupo Español de Pacientes con Cáncer (GEPAC)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400" b="1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Raquel Sánchez</a:t>
                      </a:r>
                      <a:r>
                        <a:rPr lang="es-ES" sz="1400" b="0" i="0" u="none" strike="noStrike" kern="1200" cap="none" spc="-2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Vicepresidenta 2ª del Foro Español de Pacientes (FEP)</a:t>
                      </a:r>
                    </a:p>
                  </a:txBody>
                  <a:tcPr marL="106159" marR="106159"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84227"/>
                  </a:ext>
                </a:extLst>
              </a:tr>
              <a:tr h="184003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17.30 h </a:t>
                      </a:r>
                    </a:p>
                  </a:txBody>
                  <a:tcPr marL="106159" marR="1061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2ª Mesa. </a:t>
                      </a:r>
                      <a:br>
                        <a:rPr kumimoji="0" lang="es-ES" sz="1400" b="1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es-ES" sz="1400" b="1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voz de los pacientes en la agenda política: hacia una ley de consenso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Representante de la Comisión de Sanidad por el Grupo Parlamentario Popular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Representante de la Comisión de Sanidad por el Grupo Parlamentario Socialista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Representante de la Comisión de Sanidad por el Grupo Parlamentario VOX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Representante de la Comisión de Sanidad por el Grupo </a:t>
                      </a:r>
                      <a:r>
                        <a:rPr kumimoji="0" lang="es-ES" sz="1400" b="0" i="0" u="none" strike="noStrike" kern="1200" cap="none" spc="-2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Parlamentario SUMAR</a:t>
                      </a:r>
                      <a:endParaRPr kumimoji="0" lang="es-ES" sz="1400" b="0" i="0" u="none" strike="noStrike" kern="1200" cap="none" spc="-2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159" marR="106159"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254641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s-ES" sz="1600" b="1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s-ES" sz="1600" b="1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18.00h</a:t>
                      </a:r>
                      <a:endParaRPr lang="es-ES" sz="1600" b="1" spc="-2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159" marR="1061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Bef>
                          <a:spcPts val="200"/>
                        </a:spcBef>
                      </a:pPr>
                      <a:r>
                        <a:rPr lang="es-ES" sz="1400" b="1" kern="1200" spc="-2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Conclusiones y cierre</a:t>
                      </a:r>
                    </a:p>
                  </a:txBody>
                  <a:tcPr marL="106159" marR="106159" anchor="ctr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158544"/>
                  </a:ext>
                </a:extLst>
              </a:tr>
              <a:tr h="332855">
                <a:tc gridSpan="2">
                  <a:txBody>
                    <a:bodyPr/>
                    <a:lstStyle/>
                    <a:p>
                      <a:pPr marL="0" marR="0" lvl="0" indent="0" algn="l" defTabSz="75566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i="0" u="none" strike="noStrike" kern="1200" cap="none" spc="-2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159" marR="1061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Bef>
                          <a:spcPts val="200"/>
                        </a:spcBef>
                      </a:pPr>
                      <a:endParaRPr lang="es-ES" sz="1400" b="1" kern="1200" spc="-2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6159" marR="106159">
                    <a:lnL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833727"/>
                  </a:ext>
                </a:extLst>
              </a:tr>
              <a:tr h="339931">
                <a:tc gridSpan="2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lang="es-ES" sz="1400" b="0" kern="1200" spc="-2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2354" marR="923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María Rey</a:t>
                      </a:r>
                      <a:r>
                        <a:rPr lang="es-E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periodista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148098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9431BA0-BD53-1D47-ADD4-705EF7938C5E}"/>
              </a:ext>
            </a:extLst>
          </p:cNvPr>
          <p:cNvSpPr txBox="1"/>
          <p:nvPr/>
        </p:nvSpPr>
        <p:spPr>
          <a:xfrm>
            <a:off x="425450" y="545826"/>
            <a:ext cx="4724400" cy="942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s-ES" sz="2200" dirty="0">
                <a:solidFill>
                  <a:schemeClr val="bg1"/>
                </a:solidFill>
                <a:latin typeface="Aptos Display" panose="020B0004020202020204" pitchFamily="34" charset="0"/>
              </a:rPr>
              <a:t>Jornada </a:t>
            </a:r>
            <a:r>
              <a:rPr lang="es-ES" sz="2200" dirty="0">
                <a:solidFill>
                  <a:schemeClr val="bg1"/>
                </a:solidFill>
                <a:latin typeface="Aptos" panose="020B0004020202020204" pitchFamily="34" charset="0"/>
              </a:rPr>
              <a:t>sobre</a:t>
            </a:r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 la futura ley de organizaciones de pacientes: </a:t>
            </a:r>
            <a:br>
              <a:rPr lang="es-ES" sz="2200" b="1" dirty="0">
                <a:solidFill>
                  <a:srgbClr val="000000"/>
                </a:solidFill>
                <a:latin typeface="Aptos" panose="020B0004020202020204" pitchFamily="34" charset="0"/>
              </a:rPr>
            </a:br>
            <a:r>
              <a:rPr lang="es-ES" sz="2200" b="1" dirty="0">
                <a:solidFill>
                  <a:schemeClr val="tx1">
                    <a:lumMod val="25000"/>
                    <a:lumOff val="75000"/>
                  </a:schemeClr>
                </a:solidFill>
                <a:latin typeface="Aptos" panose="020B0004020202020204" pitchFamily="34" charset="0"/>
                <a:ea typeface="Cambria" panose="02040503050406030204" pitchFamily="18" charset="0"/>
              </a:rPr>
              <a:t>hacia un papel activo y reconocido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B3ABADB-129F-B377-BDE2-72996827E1D3}"/>
              </a:ext>
            </a:extLst>
          </p:cNvPr>
          <p:cNvSpPr txBox="1"/>
          <p:nvPr/>
        </p:nvSpPr>
        <p:spPr>
          <a:xfrm>
            <a:off x="2101817" y="9537700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endParaRPr lang="en-US" sz="1200" dirty="0" err="1">
              <a:cs typeface="Arial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5F1D08B-52FB-5D43-FC0C-29CD55D97A42}"/>
              </a:ext>
            </a:extLst>
          </p:cNvPr>
          <p:cNvSpPr txBox="1"/>
          <p:nvPr/>
        </p:nvSpPr>
        <p:spPr>
          <a:xfrm>
            <a:off x="310951" y="10495996"/>
            <a:ext cx="266739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cs typeface="Arial" pitchFamily="34" charset="0"/>
              </a:rPr>
              <a:t>* Ponentes pendientes de confirmación</a:t>
            </a:r>
            <a:endParaRPr lang="en-US" sz="1200" dirty="0" err="1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00E5DBA1-E507-33FD-7136-6456BDA72371}"/>
              </a:ext>
            </a:extLst>
          </p:cNvPr>
          <p:cNvGrpSpPr/>
          <p:nvPr/>
        </p:nvGrpSpPr>
        <p:grpSpPr>
          <a:xfrm>
            <a:off x="807693" y="9550012"/>
            <a:ext cx="2588248" cy="640239"/>
            <a:chOff x="2559050" y="9441239"/>
            <a:chExt cx="2433685" cy="526709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439AF9F6-B306-6A52-AB8D-D81B9C44A451}"/>
                </a:ext>
              </a:extLst>
            </p:cNvPr>
            <p:cNvGrpSpPr/>
            <p:nvPr/>
          </p:nvGrpSpPr>
          <p:grpSpPr>
            <a:xfrm>
              <a:off x="2559050" y="9441239"/>
              <a:ext cx="1053242" cy="526709"/>
              <a:chOff x="425450" y="9636210"/>
              <a:chExt cx="1053242" cy="526709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2B4E9B8B-648A-36C6-B045-2F53A050FE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66"/>
              <a:stretch/>
            </p:blipFill>
            <p:spPr>
              <a:xfrm>
                <a:off x="501650" y="9854410"/>
                <a:ext cx="977042" cy="308509"/>
              </a:xfrm>
              <a:prstGeom prst="rect">
                <a:avLst/>
              </a:prstGeom>
            </p:spPr>
          </p:pic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3D414F06-D339-329F-E92D-39F2E5D1C400}"/>
                  </a:ext>
                </a:extLst>
              </p:cNvPr>
              <p:cNvSpPr txBox="1"/>
              <p:nvPr/>
            </p:nvSpPr>
            <p:spPr>
              <a:xfrm>
                <a:off x="425450" y="9636210"/>
                <a:ext cx="610740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s-ES" sz="800" b="0" i="0" u="none" strike="noStrike" kern="1200" cap="none" spc="-2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Organiza:</a:t>
                </a:r>
                <a:endParaRPr lang="es-ES" sz="800" dirty="0"/>
              </a:p>
            </p:txBody>
          </p:sp>
        </p:grp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E2326E2F-1136-FA2E-0156-DAF05E27F54A}"/>
                </a:ext>
              </a:extLst>
            </p:cNvPr>
            <p:cNvSpPr/>
            <p:nvPr/>
          </p:nvSpPr>
          <p:spPr>
            <a:xfrm>
              <a:off x="4706967" y="9660970"/>
              <a:ext cx="285768" cy="791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l"/>
              <a:endParaRPr lang="es-ES" sz="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40808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Bioinnova">
  <a:themeElements>
    <a:clrScheme name="Personalizado 5">
      <a:dk1>
        <a:srgbClr val="1F3D3B"/>
      </a:dk1>
      <a:lt1>
        <a:srgbClr val="FFFFFF"/>
      </a:lt1>
      <a:dk2>
        <a:srgbClr val="3AA16A"/>
      </a:dk2>
      <a:lt2>
        <a:srgbClr val="9D9D9C"/>
      </a:lt2>
      <a:accent1>
        <a:srgbClr val="F5C854"/>
      </a:accent1>
      <a:accent2>
        <a:srgbClr val="037D3E"/>
      </a:accent2>
      <a:accent3>
        <a:srgbClr val="CBCBCA"/>
      </a:accent3>
      <a:accent4>
        <a:srgbClr val="05BF5E"/>
      </a:accent4>
      <a:accent5>
        <a:srgbClr val="7F7F7F"/>
      </a:accent5>
      <a:accent6>
        <a:srgbClr val="70FCB3"/>
      </a:accent6>
      <a:hlink>
        <a:srgbClr val="002060"/>
      </a:hlink>
      <a:folHlink>
        <a:srgbClr val="044458"/>
      </a:folHlink>
    </a:clrScheme>
    <a:fontScheme name="Bioinnova">
      <a:majorFont>
        <a:latin typeface="Inter Tight"/>
        <a:ea typeface=""/>
        <a:cs typeface=""/>
      </a:majorFont>
      <a:minorFont>
        <a:latin typeface="L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 algn="l">
          <a:defRPr sz="800" b="1" dirty="0"/>
        </a:defPPr>
      </a:lstStyle>
    </a:spDef>
    <a:txDef>
      <a:spPr>
        <a:noFill/>
      </a:spPr>
      <a:bodyPr wrap="none" lIns="0" tIns="0" rIns="0" bIns="0" rtlCol="0">
        <a:spAutoFit/>
      </a:bodyPr>
      <a:lstStyle>
        <a:defPPr algn="ctr">
          <a:defRPr sz="1200" dirty="0" err="1" smtClean="0"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aBioinnova" id="{FE1A4449-70AE-4FF1-B927-CED9E0471D20}" vid="{CBA80825-48D4-4E02-BD58-1AC0DA169D8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TemaBioinnova</Template>
  <TotalTime>5400</TotalTime>
  <Words>217</Words>
  <Application>Microsoft Office PowerPoint</Application>
  <PresentationFormat>Personalizado</PresentationFormat>
  <Paragraphs>25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10" baseType="lpstr">
      <vt:lpstr>Aptos</vt:lpstr>
      <vt:lpstr>Aptos Display</vt:lpstr>
      <vt:lpstr>Arial</vt:lpstr>
      <vt:lpstr>Arial Narrow</vt:lpstr>
      <vt:lpstr>Calibri</vt:lpstr>
      <vt:lpstr>Courier New</vt:lpstr>
      <vt:lpstr>Lora</vt:lpstr>
      <vt:lpstr>Wingdings</vt:lpstr>
      <vt:lpstr>TemaBioinnova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BioInnova Consulting</dc:creator>
  <cp:lastModifiedBy>julio.luque</cp:lastModifiedBy>
  <cp:revision>301</cp:revision>
  <dcterms:created xsi:type="dcterms:W3CDTF">2021-01-21T19:30:58Z</dcterms:created>
  <dcterms:modified xsi:type="dcterms:W3CDTF">2025-10-06T07:39:21Z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2021-01-21T00:00:00Z</vt:filetime>
  </property>
</Properties>
</file>